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</a:t>
            </a:r>
            <a:r>
              <a:rPr lang="ar-EG" dirty="0" smtClean="0"/>
              <a:t>التاسعة</a:t>
            </a:r>
            <a:br>
              <a:rPr lang="ar-EG" dirty="0" smtClean="0"/>
            </a:br>
            <a:r>
              <a:rPr lang="ar-EG" dirty="0" smtClean="0"/>
              <a:t>بحوث الإعلان الصحفى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- بحوث تصميمات الإعلان .</a:t>
            </a:r>
          </a:p>
          <a:p>
            <a:pPr algn="r">
              <a:buNone/>
            </a:pPr>
            <a:r>
              <a:rPr lang="ar-EG" sz="4800" dirty="0" smtClean="0"/>
              <a:t>- بحوث كاتب الرسالة </a:t>
            </a:r>
            <a:r>
              <a:rPr lang="ar-EG" sz="4800" smtClean="0"/>
              <a:t>الإعلانية .</a:t>
            </a:r>
            <a:endParaRPr lang="ar-EG" sz="4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المحاضرة التاسعة بحوث الإعلان الصحفى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11</cp:revision>
  <dcterms:created xsi:type="dcterms:W3CDTF">2020-03-26T13:21:23Z</dcterms:created>
  <dcterms:modified xsi:type="dcterms:W3CDTF">2020-03-29T07:43:36Z</dcterms:modified>
</cp:coreProperties>
</file>